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6" r:id="rId4"/>
    <p:sldId id="270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7" r:id="rId13"/>
    <p:sldId id="262" r:id="rId14"/>
    <p:sldId id="265" r:id="rId15"/>
    <p:sldId id="266" r:id="rId16"/>
    <p:sldId id="268" r:id="rId17"/>
    <p:sldId id="277" r:id="rId18"/>
    <p:sldId id="278" r:id="rId19"/>
    <p:sldId id="281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163FC1-BBEB-4E7F-A3C2-613AE2E9F1AB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0E1A899-FFB3-4C05-8B38-4EAF4D658D9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4343400"/>
            <a:ext cx="7772400" cy="1974850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Joe A. Ables DVM, MA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2835275"/>
            <a:ext cx="7772400" cy="1508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White-tailed Deer Vaccinations???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 </a:t>
            </a:r>
            <a:r>
              <a:rPr lang="en-US" i="1" dirty="0" smtClean="0">
                <a:solidFill>
                  <a:srgbClr val="FFC000"/>
                </a:solidFill>
              </a:rPr>
              <a:t>Bacterial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Presponse</a:t>
            </a:r>
          </a:p>
          <a:p>
            <a:pPr lvl="1"/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Pasturella Haemolytica and multocida (Manheimia)</a:t>
            </a:r>
          </a:p>
          <a:p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1cc  in muscle</a:t>
            </a:r>
          </a:p>
          <a:p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Pre-breeding and Post-rut</a:t>
            </a:r>
          </a:p>
          <a:p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MOST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IMPORTANT !!!</a:t>
            </a:r>
          </a:p>
          <a:p>
            <a:r>
              <a:rPr lang="en-US" sz="2400" i="1" dirty="0" smtClean="0">
                <a:solidFill>
                  <a:schemeClr val="accent3"/>
                </a:solidFill>
              </a:rPr>
              <a:t>Mix w </a:t>
            </a:r>
            <a:r>
              <a:rPr lang="en-US" sz="2400" i="1" dirty="0" err="1" smtClean="0">
                <a:solidFill>
                  <a:schemeClr val="accent3"/>
                </a:solidFill>
              </a:rPr>
              <a:t>fuso</a:t>
            </a:r>
            <a:r>
              <a:rPr lang="en-US" sz="2400" i="1" dirty="0" smtClean="0">
                <a:solidFill>
                  <a:schemeClr val="accent3"/>
                </a:solidFill>
              </a:rPr>
              <a:t>, </a:t>
            </a:r>
            <a:r>
              <a:rPr lang="en-US" sz="2400" i="1" dirty="0" err="1" smtClean="0">
                <a:solidFill>
                  <a:schemeClr val="accent3"/>
                </a:solidFill>
              </a:rPr>
              <a:t>clostidium</a:t>
            </a:r>
            <a:r>
              <a:rPr lang="en-US" sz="2400" i="1" dirty="0" smtClean="0">
                <a:solidFill>
                  <a:schemeClr val="accent3"/>
                </a:solidFill>
              </a:rPr>
              <a:t> A, or </a:t>
            </a:r>
            <a:r>
              <a:rPr lang="en-US" sz="2400" i="1" dirty="0" err="1" smtClean="0">
                <a:solidFill>
                  <a:schemeClr val="accent3"/>
                </a:solidFill>
              </a:rPr>
              <a:t>staybred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prespon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 </a:t>
            </a:r>
            <a:r>
              <a:rPr lang="en-US" i="1" dirty="0" smtClean="0">
                <a:solidFill>
                  <a:srgbClr val="FFC000"/>
                </a:solidFill>
              </a:rPr>
              <a:t>Bacterial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Fusogard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Anaerobic bacteria- commonly found in GI tract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Foot Rot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Trench mouth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1cc  in muscle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When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Mix w </a:t>
            </a:r>
            <a:r>
              <a:rPr lang="en-US" sz="2400" dirty="0" err="1" smtClean="0">
                <a:solidFill>
                  <a:schemeClr val="accent3"/>
                </a:solidFill>
              </a:rPr>
              <a:t>presponse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</a:rPr>
              <a:t>staybred</a:t>
            </a:r>
            <a:r>
              <a:rPr lang="en-US" sz="2400" dirty="0" smtClean="0">
                <a:solidFill>
                  <a:schemeClr val="accent3"/>
                </a:solidFill>
              </a:rPr>
              <a:t>, clostridium A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7" name="Content Placeholder 6" descr="fus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1438" y="2001044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 </a:t>
            </a:r>
            <a:r>
              <a:rPr lang="en-US" i="1" dirty="0" smtClean="0">
                <a:solidFill>
                  <a:srgbClr val="FFC000"/>
                </a:solidFill>
              </a:rPr>
              <a:t>Bacterial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Clostridium Perfringes Type A</a:t>
            </a:r>
          </a:p>
          <a:p>
            <a:r>
              <a:rPr lang="en-US" dirty="0" smtClean="0"/>
              <a:t>“Silent Killer”</a:t>
            </a:r>
          </a:p>
          <a:p>
            <a:r>
              <a:rPr lang="en-US" dirty="0" smtClean="0"/>
              <a:t>Difficult to manage/treat</a:t>
            </a:r>
          </a:p>
          <a:p>
            <a:r>
              <a:rPr lang="en-US" dirty="0" smtClean="0"/>
              <a:t>1 cc  in muscle</a:t>
            </a:r>
          </a:p>
          <a:p>
            <a:r>
              <a:rPr lang="en-US" dirty="0" smtClean="0"/>
              <a:t>Signs – </a:t>
            </a:r>
            <a:r>
              <a:rPr lang="en-US" dirty="0" smtClean="0"/>
              <a:t>“</a:t>
            </a:r>
            <a:r>
              <a:rPr lang="en-US" dirty="0" smtClean="0"/>
              <a:t>skin and bone”</a:t>
            </a:r>
          </a:p>
          <a:p>
            <a:r>
              <a:rPr lang="en-US" dirty="0" smtClean="0"/>
              <a:t>“Spring vaccine”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Mix w </a:t>
            </a:r>
            <a:r>
              <a:rPr lang="en-US" sz="2400" dirty="0" err="1" smtClean="0">
                <a:solidFill>
                  <a:schemeClr val="accent3"/>
                </a:solidFill>
              </a:rPr>
              <a:t>presponse</a:t>
            </a:r>
            <a:r>
              <a:rPr lang="en-US" sz="2400" dirty="0" smtClean="0">
                <a:solidFill>
                  <a:schemeClr val="accent3"/>
                </a:solidFill>
              </a:rPr>
              <a:t>, </a:t>
            </a:r>
            <a:r>
              <a:rPr lang="en-US" sz="2400" dirty="0" err="1" smtClean="0">
                <a:solidFill>
                  <a:schemeClr val="accent3"/>
                </a:solidFill>
              </a:rPr>
              <a:t>fuso</a:t>
            </a:r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clos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1438" y="2001044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 </a:t>
            </a:r>
            <a:r>
              <a:rPr lang="en-US" i="1" dirty="0" smtClean="0">
                <a:solidFill>
                  <a:srgbClr val="FFC000"/>
                </a:solidFill>
              </a:rPr>
              <a:t>Viral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Vira-Shield 6+Somnus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IBR, BVD, BRSV, PI3 + </a:t>
            </a:r>
            <a:r>
              <a:rPr lang="en-US" i="1" dirty="0" smtClean="0">
                <a:solidFill>
                  <a:schemeClr val="tx1">
                    <a:lumMod val="95000"/>
                  </a:schemeClr>
                </a:solidFill>
              </a:rPr>
              <a:t>Haemophilus somnus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2.5cc  in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muscle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Mix with Covexin 8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Once a year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Prior to shipment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Sales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Breeding</a:t>
            </a:r>
          </a:p>
        </p:txBody>
      </p:sp>
      <p:pic>
        <p:nvPicPr>
          <p:cNvPr id="5" name="Content Placeholder 4" descr="t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1438" y="2001044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 </a:t>
            </a:r>
            <a:r>
              <a:rPr lang="en-US" i="1" dirty="0" smtClean="0">
                <a:solidFill>
                  <a:srgbClr val="FFC000"/>
                </a:solidFill>
              </a:rPr>
              <a:t>Viral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EHD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Epizootic Hemorraghic Disease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Various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Autogenous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Vaccines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No Efficacy Studies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No Increase in SN titers</a:t>
            </a:r>
          </a:p>
          <a:p>
            <a:pPr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77" y="1770063"/>
            <a:ext cx="343472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 </a:t>
            </a:r>
            <a:r>
              <a:rPr lang="en-US" i="1" dirty="0" smtClean="0">
                <a:solidFill>
                  <a:srgbClr val="FFC000"/>
                </a:solidFill>
              </a:rPr>
              <a:t>Reproductive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Staybred VL 5</a:t>
            </a:r>
          </a:p>
          <a:p>
            <a:pPr lvl="1"/>
            <a:r>
              <a:rPr lang="en-US" dirty="0" smtClean="0"/>
              <a:t>Leptospirosis</a:t>
            </a:r>
          </a:p>
          <a:p>
            <a:pPr lvl="1"/>
            <a:r>
              <a:rPr lang="en-US" dirty="0" smtClean="0"/>
              <a:t>Vibriosis</a:t>
            </a:r>
          </a:p>
          <a:p>
            <a:r>
              <a:rPr lang="en-US" dirty="0" smtClean="0"/>
              <a:t>1cc  in muscle</a:t>
            </a:r>
          </a:p>
          <a:p>
            <a:r>
              <a:rPr lang="en-US" dirty="0" smtClean="0"/>
              <a:t>Prevent  EED- Early Embryonic Death</a:t>
            </a:r>
          </a:p>
          <a:p>
            <a:pPr lvl="1"/>
            <a:r>
              <a:rPr lang="en-US" dirty="0" smtClean="0"/>
              <a:t>Increase conception rates</a:t>
            </a:r>
          </a:p>
          <a:p>
            <a:r>
              <a:rPr lang="en-US" dirty="0" smtClean="0"/>
              <a:t>Prevent </a:t>
            </a:r>
            <a:r>
              <a:rPr lang="en-US" dirty="0" smtClean="0"/>
              <a:t>Abortions</a:t>
            </a:r>
          </a:p>
          <a:p>
            <a:r>
              <a:rPr lang="en-US" sz="2600" dirty="0" smtClean="0">
                <a:solidFill>
                  <a:schemeClr val="accent3"/>
                </a:solidFill>
              </a:rPr>
              <a:t>Mix with </a:t>
            </a:r>
            <a:r>
              <a:rPr lang="en-US" sz="2600" dirty="0" err="1" smtClean="0">
                <a:solidFill>
                  <a:schemeClr val="accent3"/>
                </a:solidFill>
              </a:rPr>
              <a:t>presponse</a:t>
            </a:r>
            <a:r>
              <a:rPr lang="en-US" sz="2600" dirty="0" smtClean="0">
                <a:solidFill>
                  <a:schemeClr val="accent3"/>
                </a:solidFill>
              </a:rPr>
              <a:t>, </a:t>
            </a:r>
            <a:r>
              <a:rPr lang="en-US" sz="2600" dirty="0" err="1" smtClean="0">
                <a:solidFill>
                  <a:schemeClr val="accent3"/>
                </a:solidFill>
              </a:rPr>
              <a:t>fuso</a:t>
            </a:r>
            <a:endParaRPr lang="en-US" sz="26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l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56138" y="2518569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SQ </a:t>
            </a:r>
            <a:r>
              <a:rPr lang="en-US" i="1" dirty="0" smtClean="0">
                <a:solidFill>
                  <a:srgbClr val="FFC000"/>
                </a:solidFill>
              </a:rPr>
              <a:t>vs</a:t>
            </a:r>
            <a:r>
              <a:rPr lang="en-US" dirty="0" smtClean="0">
                <a:solidFill>
                  <a:srgbClr val="FFC000"/>
                </a:solidFill>
              </a:rPr>
              <a:t> IM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Subcutaneous-SQ</a:t>
            </a:r>
          </a:p>
          <a:p>
            <a:pPr lvl="1"/>
            <a:r>
              <a:rPr lang="en-US" dirty="0" smtClean="0"/>
              <a:t>Under the skin</a:t>
            </a:r>
          </a:p>
          <a:p>
            <a:pPr lvl="1"/>
            <a:r>
              <a:rPr lang="en-US" dirty="0" smtClean="0"/>
              <a:t>Difficulty administering under the skin</a:t>
            </a:r>
          </a:p>
          <a:p>
            <a:r>
              <a:rPr lang="en-US" dirty="0" smtClean="0"/>
              <a:t>Intra-Dermal Abscesses</a:t>
            </a:r>
          </a:p>
          <a:p>
            <a:r>
              <a:rPr lang="en-US" dirty="0" smtClean="0"/>
              <a:t>Two-handed injection takes longer</a:t>
            </a:r>
          </a:p>
          <a:p>
            <a:r>
              <a:rPr lang="en-US" dirty="0" smtClean="0"/>
              <a:t>More likely to react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Intramuscular- IM</a:t>
            </a:r>
          </a:p>
          <a:p>
            <a:pPr lvl="1"/>
            <a:r>
              <a:rPr lang="en-US" dirty="0" smtClean="0"/>
              <a:t>Easy to administer</a:t>
            </a:r>
          </a:p>
          <a:p>
            <a:pPr lvl="1"/>
            <a:r>
              <a:rPr lang="en-US" dirty="0" smtClean="0"/>
              <a:t>Abscesses less likely</a:t>
            </a:r>
          </a:p>
          <a:p>
            <a:pPr lvl="1"/>
            <a:r>
              <a:rPr lang="en-US" dirty="0" smtClean="0"/>
              <a:t>less likely to react</a:t>
            </a:r>
          </a:p>
          <a:p>
            <a:pPr lvl="1"/>
            <a:r>
              <a:rPr lang="en-US" dirty="0" smtClean="0"/>
              <a:t>Location</a:t>
            </a:r>
          </a:p>
          <a:p>
            <a:pPr lvl="2"/>
            <a:r>
              <a:rPr lang="en-US" dirty="0" smtClean="0"/>
              <a:t>Rump vs. Neck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Food for Thought..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age do we start vaccinations ?</a:t>
            </a:r>
          </a:p>
          <a:p>
            <a:r>
              <a:rPr lang="en-US" dirty="0" smtClean="0"/>
              <a:t>Boosters?</a:t>
            </a:r>
          </a:p>
          <a:p>
            <a:r>
              <a:rPr lang="en-US" dirty="0" smtClean="0"/>
              <a:t>SQ </a:t>
            </a:r>
            <a:r>
              <a:rPr lang="en-US" i="1" dirty="0" smtClean="0"/>
              <a:t>vs</a:t>
            </a:r>
            <a:r>
              <a:rPr lang="en-US" dirty="0" smtClean="0"/>
              <a:t>. IM ?</a:t>
            </a:r>
          </a:p>
          <a:p>
            <a:r>
              <a:rPr lang="en-US" dirty="0" smtClean="0"/>
              <a:t>Time of year ?</a:t>
            </a:r>
          </a:p>
          <a:p>
            <a:r>
              <a:rPr lang="en-US" dirty="0" smtClean="0"/>
              <a:t>Prevalence of Disease</a:t>
            </a:r>
          </a:p>
          <a:p>
            <a:r>
              <a:rPr lang="en-US" dirty="0" smtClean="0"/>
              <a:t>Endemic Areas?</a:t>
            </a:r>
          </a:p>
        </p:txBody>
      </p:sp>
      <p:pic>
        <p:nvPicPr>
          <p:cNvPr id="5" name="Content Placeholder 4" descr="dis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676400"/>
            <a:ext cx="3505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Normal Core </a:t>
            </a:r>
            <a:r>
              <a:rPr lang="en-US" dirty="0" smtClean="0">
                <a:solidFill>
                  <a:srgbClr val="FFFF00"/>
                </a:solidFill>
              </a:rPr>
              <a:t>Routine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Fall Vaccines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Covexin</a:t>
            </a:r>
            <a:r>
              <a:rPr lang="en-US" dirty="0" smtClean="0"/>
              <a:t> </a:t>
            </a:r>
            <a:r>
              <a:rPr lang="en-US" dirty="0" smtClean="0"/>
              <a:t>2.5 cc  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Virashield</a:t>
            </a:r>
            <a:r>
              <a:rPr lang="en-US" dirty="0" smtClean="0"/>
              <a:t> 2.5 cc  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Staybred</a:t>
            </a:r>
            <a:r>
              <a:rPr lang="en-US" dirty="0" smtClean="0"/>
              <a:t> VL5 - 1cc 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Fusogard</a:t>
            </a:r>
            <a:r>
              <a:rPr lang="en-US" dirty="0" smtClean="0"/>
              <a:t>  1cc  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Presponse</a:t>
            </a:r>
            <a:r>
              <a:rPr lang="en-US" dirty="0" smtClean="0"/>
              <a:t>  1 cc  </a:t>
            </a:r>
            <a:r>
              <a:rPr lang="en-US" dirty="0" smtClean="0"/>
              <a:t>IM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39447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Normal Core Routine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Spring </a:t>
            </a:r>
            <a:r>
              <a:rPr lang="en-US" dirty="0">
                <a:solidFill>
                  <a:srgbClr val="FFFF00"/>
                </a:solidFill>
              </a:rPr>
              <a:t>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Covexin</a:t>
            </a:r>
            <a:r>
              <a:rPr lang="en-US" dirty="0" smtClean="0"/>
              <a:t> </a:t>
            </a:r>
            <a:r>
              <a:rPr lang="en-US" dirty="0"/>
              <a:t>2.5 cc  IM</a:t>
            </a:r>
          </a:p>
          <a:p>
            <a:r>
              <a:rPr lang="en-US" dirty="0">
                <a:solidFill>
                  <a:srgbClr val="FF0000"/>
                </a:solidFill>
              </a:rPr>
              <a:t>Virashield</a:t>
            </a:r>
            <a:r>
              <a:rPr lang="en-US" dirty="0"/>
              <a:t> 2.5 cc  </a:t>
            </a:r>
            <a:r>
              <a:rPr lang="en-US" dirty="0" smtClean="0"/>
              <a:t>IM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Fusogard</a:t>
            </a:r>
            <a:r>
              <a:rPr lang="en-US" dirty="0"/>
              <a:t>  1cc  IM</a:t>
            </a:r>
          </a:p>
          <a:p>
            <a:r>
              <a:rPr lang="en-US" dirty="0">
                <a:solidFill>
                  <a:srgbClr val="FF0000"/>
                </a:solidFill>
              </a:rPr>
              <a:t>Presponse</a:t>
            </a:r>
            <a:r>
              <a:rPr lang="en-US" dirty="0"/>
              <a:t>  1 cc  IM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Clostridium</a:t>
            </a:r>
            <a:r>
              <a:rPr lang="en-US" dirty="0" smtClean="0"/>
              <a:t> </a:t>
            </a:r>
            <a:r>
              <a:rPr lang="en-US" dirty="0"/>
              <a:t>A  1cc  IM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82158"/>
            <a:ext cx="3886200" cy="4343400"/>
          </a:xfrm>
        </p:spPr>
      </p:pic>
    </p:spTree>
    <p:extLst>
      <p:ext uri="{BB962C8B-B14F-4D97-AF65-F5344CB8AC3E}">
        <p14:creationId xmlns:p14="http://schemas.microsoft.com/office/powerpoint/2010/main" val="338675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Joe A. Ables, D.V.M, M.A.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drjoeables@yahoo.com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B.S. : Texas A&amp;M University 1995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Biomedical Science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Animal Science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M.A. : Texas A&amp;M University 1998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Animal Science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Reproductive Physiology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Nutrition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D.V.M : Texas A&amp;M University 2002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Questions ???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97182"/>
            <a:ext cx="494539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55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Are You Ready ???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IMG635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7010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C000"/>
                </a:solidFill>
              </a:rPr>
              <a:t>Vaccinations 101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Why  vaccinate?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When Do We Vaccinate?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What diseases are important 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IM </a:t>
            </a:r>
            <a:r>
              <a:rPr lang="en-US" i="1" dirty="0" smtClean="0">
                <a:solidFill>
                  <a:srgbClr val="FFC000"/>
                </a:solidFill>
              </a:rPr>
              <a:t>vs</a:t>
            </a:r>
            <a:r>
              <a:rPr lang="en-US" dirty="0" smtClean="0">
                <a:solidFill>
                  <a:srgbClr val="FFC000"/>
                </a:solidFill>
              </a:rPr>
              <a:t> SQ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Questions 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84" y="1770063"/>
            <a:ext cx="353970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Why Vaccinate ???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Boost Immune system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Insurance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Increase antler growth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Propagate numbers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Decrease Veterinarian/Drug costs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3354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When Do We Vaccinate ???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FFC000"/>
                </a:solidFill>
              </a:rPr>
              <a:t>What is your Program</a:t>
            </a:r>
          </a:p>
          <a:p>
            <a:pPr lvl="1">
              <a:buNone/>
            </a:pPr>
            <a:r>
              <a:rPr lang="en-US" sz="11200" dirty="0" smtClean="0"/>
              <a:t>	Lap AI</a:t>
            </a:r>
          </a:p>
          <a:p>
            <a:pPr lvl="1">
              <a:buNone/>
            </a:pPr>
            <a:r>
              <a:rPr lang="en-US" sz="11200" dirty="0" smtClean="0"/>
              <a:t>	Bottle Raising Fawns</a:t>
            </a:r>
          </a:p>
          <a:p>
            <a:pPr>
              <a:buFont typeface="Wingdings" pitchFamily="2" charset="2"/>
              <a:buChar char="Ø"/>
            </a:pPr>
            <a:endParaRPr lang="en-US" sz="112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FFC000"/>
                </a:solidFill>
              </a:rPr>
              <a:t> Facilities ???</a:t>
            </a:r>
          </a:p>
          <a:p>
            <a:pPr lvl="1">
              <a:buNone/>
            </a:pPr>
            <a:r>
              <a:rPr lang="en-US" sz="10800" dirty="0" smtClean="0">
                <a:solidFill>
                  <a:schemeClr val="tx1">
                    <a:lumMod val="95000"/>
                  </a:schemeClr>
                </a:solidFill>
              </a:rPr>
              <a:t>Chute vs. darting</a:t>
            </a:r>
          </a:p>
          <a:p>
            <a:pPr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FFC000"/>
                </a:solidFill>
              </a:rPr>
              <a:t>Fall</a:t>
            </a:r>
          </a:p>
          <a:p>
            <a:pPr lvl="1">
              <a:buNone/>
            </a:pPr>
            <a:r>
              <a:rPr lang="en-US" sz="10800" dirty="0" smtClean="0"/>
              <a:t>Prep for A.I.</a:t>
            </a:r>
            <a:endParaRPr lang="en-US" sz="112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1200" dirty="0" smtClean="0">
                <a:solidFill>
                  <a:srgbClr val="FFC000"/>
                </a:solidFill>
              </a:rPr>
              <a:t>Spring</a:t>
            </a:r>
          </a:p>
          <a:p>
            <a:pPr lvl="1">
              <a:buNone/>
            </a:pPr>
            <a:r>
              <a:rPr lang="en-US" sz="10800" dirty="0" smtClean="0">
                <a:solidFill>
                  <a:schemeClr val="tx1">
                    <a:lumMod val="95000"/>
                  </a:schemeClr>
                </a:solidFill>
              </a:rPr>
              <a:t>Post Rut</a:t>
            </a:r>
          </a:p>
          <a:p>
            <a:pPr lvl="1">
              <a:buNone/>
            </a:pPr>
            <a:endParaRPr lang="en-US" sz="11200" dirty="0" smtClean="0">
              <a:solidFill>
                <a:srgbClr val="FFC00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C000"/>
                </a:solidFill>
              </a:rPr>
              <a:t>					</a:t>
            </a: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sz="6200" dirty="0" smtClean="0">
              <a:solidFill>
                <a:srgbClr val="FFC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4" descr="8p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8202" y="1752600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What Diseases are Important???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Bacterial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Viral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Reproductive</a:t>
            </a:r>
          </a:p>
          <a:p>
            <a:pPr lvl="1">
              <a:buNone/>
            </a:pPr>
            <a:r>
              <a:rPr lang="en-US" dirty="0" smtClean="0">
                <a:solidFill>
                  <a:srgbClr val="FFC000"/>
                </a:solidFill>
              </a:rPr>
              <a:t>	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44439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Vaccines-</a:t>
            </a:r>
            <a:r>
              <a:rPr lang="en-US" i="1" dirty="0" smtClean="0">
                <a:solidFill>
                  <a:srgbClr val="FFC000"/>
                </a:solidFill>
              </a:rPr>
              <a:t> Bacterial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Covexin 8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Black Leg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Tetanus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Enterotoxemia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2.5 cc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SQ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Once a year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Boosters 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fawns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Mix w 2.5 cc     Virashield 6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covex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1438" y="2001044"/>
            <a:ext cx="3048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202</TotalTime>
  <Words>396</Words>
  <Application>Microsoft Office PowerPoint</Application>
  <PresentationFormat>On-screen Show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  Joe A. Ables DVM, MA</vt:lpstr>
      <vt:lpstr>Joe A. Ables, D.V.M, M.A. drjoeables@yahoo.com</vt:lpstr>
      <vt:lpstr>PowerPoint Presentation</vt:lpstr>
      <vt:lpstr>Are You Ready ???</vt:lpstr>
      <vt:lpstr>Vaccinations 101</vt:lpstr>
      <vt:lpstr>Why Vaccinate ???</vt:lpstr>
      <vt:lpstr>When Do We Vaccinate ???</vt:lpstr>
      <vt:lpstr>What Diseases are Important???</vt:lpstr>
      <vt:lpstr>Vaccines- Bacterial</vt:lpstr>
      <vt:lpstr>Vaccines- Bacterial</vt:lpstr>
      <vt:lpstr>Vaccines- Bacterial</vt:lpstr>
      <vt:lpstr>Vaccines- Bacterial</vt:lpstr>
      <vt:lpstr>Vaccines- Viral</vt:lpstr>
      <vt:lpstr>Vaccines- Viral</vt:lpstr>
      <vt:lpstr>Vaccines- Reproductive</vt:lpstr>
      <vt:lpstr>SQ vs IM</vt:lpstr>
      <vt:lpstr>Food for Thought..</vt:lpstr>
      <vt:lpstr>Normal Core Routine Fall Vaccines</vt:lpstr>
      <vt:lpstr>Normal Core Routine Spring Vaccines</vt:lpstr>
      <vt:lpstr>    Questions 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Joe A. Ables DVM, MA</dc:title>
  <dc:creator>Joe</dc:creator>
  <cp:lastModifiedBy>Dr Joe Ables</cp:lastModifiedBy>
  <cp:revision>12</cp:revision>
  <dcterms:created xsi:type="dcterms:W3CDTF">2011-05-05T03:46:57Z</dcterms:created>
  <dcterms:modified xsi:type="dcterms:W3CDTF">2017-02-16T19:17:26Z</dcterms:modified>
</cp:coreProperties>
</file>