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4" autoAdjust="0"/>
  </p:normalViewPr>
  <p:slideViewPr>
    <p:cSldViewPr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A13-EA7E-471C-872F-AC2ABAF0B506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59EE-9F9A-4D85-8CF1-764166CB4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A13-EA7E-471C-872F-AC2ABAF0B506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59EE-9F9A-4D85-8CF1-764166CB4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A13-EA7E-471C-872F-AC2ABAF0B506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59EE-9F9A-4D85-8CF1-764166CB4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A13-EA7E-471C-872F-AC2ABAF0B506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59EE-9F9A-4D85-8CF1-764166CB4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A13-EA7E-471C-872F-AC2ABAF0B506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FC59EE-9F9A-4D85-8CF1-764166CB4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A13-EA7E-471C-872F-AC2ABAF0B506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59EE-9F9A-4D85-8CF1-764166CB4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A13-EA7E-471C-872F-AC2ABAF0B506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59EE-9F9A-4D85-8CF1-764166CB4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A13-EA7E-471C-872F-AC2ABAF0B506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59EE-9F9A-4D85-8CF1-764166CB4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A13-EA7E-471C-872F-AC2ABAF0B506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59EE-9F9A-4D85-8CF1-764166CB4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A13-EA7E-471C-872F-AC2ABAF0B506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59EE-9F9A-4D85-8CF1-764166CB4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A13-EA7E-471C-872F-AC2ABAF0B506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59EE-9F9A-4D85-8CF1-764166CB4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E6EA13-EA7E-471C-872F-AC2ABAF0B506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FC59EE-9F9A-4D85-8CF1-764166CB4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Common Foot/ Leg Problems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4290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8153400" cy="4601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Necrobacillosis</a:t>
            </a:r>
            <a:r>
              <a:rPr lang="en-US" dirty="0" smtClean="0">
                <a:solidFill>
                  <a:srgbClr val="FFFF00"/>
                </a:solidFill>
              </a:rPr>
              <a:t> of the Mouth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Commonly affects fawns</a:t>
            </a:r>
          </a:p>
          <a:p>
            <a:pPr>
              <a:buNone/>
            </a:pPr>
            <a:r>
              <a:rPr lang="en-US" dirty="0" smtClean="0"/>
              <a:t>	Responds great to Tetradure at 0.5 cc per 10 lbs im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“Trench mouth”</a:t>
            </a:r>
          </a:p>
          <a:p>
            <a:pPr>
              <a:buNone/>
            </a:pPr>
            <a:r>
              <a:rPr lang="en-US" sz="2800" dirty="0" smtClean="0"/>
              <a:t>Refractory Cases</a:t>
            </a:r>
          </a:p>
          <a:p>
            <a:pPr>
              <a:buNone/>
            </a:pPr>
            <a:r>
              <a:rPr lang="en-US" dirty="0" smtClean="0"/>
              <a:t>    Na I- 0.6 cc per 10 lbs iv and retreat in 14 days (Fawn dosage)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IMG_1760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Lower Limb Infections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Seen in all ages</a:t>
            </a:r>
          </a:p>
          <a:p>
            <a:pPr>
              <a:buNone/>
            </a:pPr>
            <a:r>
              <a:rPr lang="en-US" dirty="0" smtClean="0"/>
              <a:t>	More commonly in fawns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Causes</a:t>
            </a:r>
          </a:p>
          <a:p>
            <a:pPr>
              <a:buNone/>
            </a:pPr>
            <a:r>
              <a:rPr lang="en-US" dirty="0" smtClean="0"/>
              <a:t>	Cactus needles</a:t>
            </a:r>
          </a:p>
          <a:p>
            <a:pPr>
              <a:buNone/>
            </a:pPr>
            <a:r>
              <a:rPr lang="en-US" dirty="0" smtClean="0"/>
              <a:t>  	Snake bites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Etiologic Agents</a:t>
            </a:r>
          </a:p>
          <a:p>
            <a:pPr>
              <a:buNone/>
            </a:pPr>
            <a:r>
              <a:rPr lang="en-US" dirty="0" smtClean="0"/>
              <a:t>	Nocardia spp, Mycobacterium spp, Actinobacillus spp</a:t>
            </a:r>
            <a:endParaRPr lang="en-US" dirty="0"/>
          </a:p>
        </p:txBody>
      </p:sp>
      <p:pic>
        <p:nvPicPr>
          <p:cNvPr id="10" name="Content Placeholder 9" descr="iphonepics 0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Treatment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Surgical 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Difficult to treat</a:t>
            </a:r>
          </a:p>
          <a:p>
            <a:pPr>
              <a:buNone/>
            </a:pPr>
            <a:r>
              <a:rPr lang="en-US" dirty="0" smtClean="0"/>
              <a:t>	Lance and flush with chlorhexidine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Keep open and expose to oxygen- Hyperbaric chamber???</a:t>
            </a:r>
          </a:p>
        </p:txBody>
      </p:sp>
      <p:pic>
        <p:nvPicPr>
          <p:cNvPr id="7" name="Content Placeholder 6" descr="iphonepics 1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Antibiotics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" name="Content Placeholder 10" descr="iphonepics 0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Baytril</a:t>
            </a:r>
          </a:p>
          <a:p>
            <a:pPr>
              <a:buNone/>
            </a:pPr>
            <a:r>
              <a:rPr lang="en-US" dirty="0" smtClean="0"/>
              <a:t>	Fawns- 10 lbs</a:t>
            </a:r>
          </a:p>
          <a:p>
            <a:pPr>
              <a:buNone/>
            </a:pPr>
            <a:r>
              <a:rPr lang="en-US" dirty="0" smtClean="0"/>
              <a:t>		22mg taste tabs PO 	BID x 21 days</a:t>
            </a:r>
          </a:p>
          <a:p>
            <a:pPr>
              <a:buNone/>
            </a:pPr>
            <a:r>
              <a:rPr lang="en-US" dirty="0" smtClean="0"/>
              <a:t>	Adults- 5-10 mg/kg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Sodium Iodide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Good Bone Penetration</a:t>
            </a:r>
          </a:p>
          <a:p>
            <a:pPr>
              <a:buNone/>
            </a:pPr>
            <a:r>
              <a:rPr lang="en-US" sz="2400" dirty="0" smtClean="0"/>
              <a:t>	12 cc per 100 lbs IV and retreat in 14 days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Food For Thought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65" y="1600200"/>
            <a:ext cx="3306869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Common Foot and Mouth Problems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Etiologic Agent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Fusobacterium necrophorum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Prevention</a:t>
            </a:r>
          </a:p>
          <a:p>
            <a:pPr>
              <a:buNone/>
            </a:pPr>
            <a:r>
              <a:rPr lang="en-US" dirty="0" smtClean="0"/>
              <a:t>	Vaccinate with Fusogard- 1 cc IM (all deer)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Treatment</a:t>
            </a:r>
          </a:p>
          <a:p>
            <a:pPr>
              <a:buNone/>
            </a:pPr>
            <a:r>
              <a:rPr lang="en-US" dirty="0" smtClean="0"/>
              <a:t>	Tetradure- 5 cc per 100 lbs IM</a:t>
            </a:r>
          </a:p>
          <a:p>
            <a:pPr>
              <a:buNone/>
            </a:pPr>
            <a:r>
              <a:rPr lang="en-US" dirty="0" smtClean="0"/>
              <a:t>	Na I- 12 cc per 100 lbs IV repeat in 2 weeks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Leg Problems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Etiologic Agent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err="1" smtClean="0"/>
              <a:t>Actinomycetes</a:t>
            </a:r>
            <a:r>
              <a:rPr lang="en-US" i="1" dirty="0" smtClean="0"/>
              <a:t> spp</a:t>
            </a:r>
          </a:p>
          <a:p>
            <a:pPr>
              <a:buNone/>
            </a:pPr>
            <a:r>
              <a:rPr lang="en-US" i="1" dirty="0" smtClean="0"/>
              <a:t>		Nocardia	</a:t>
            </a:r>
          </a:p>
          <a:p>
            <a:pPr>
              <a:buNone/>
            </a:pPr>
            <a:r>
              <a:rPr lang="en-US" i="1" dirty="0" smtClean="0"/>
              <a:t>		Mycobacterium</a:t>
            </a:r>
          </a:p>
          <a:p>
            <a:pPr>
              <a:buNone/>
            </a:pPr>
            <a:r>
              <a:rPr lang="en-US" i="1" dirty="0" smtClean="0"/>
              <a:t>		Actinobacillus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Treatment</a:t>
            </a:r>
          </a:p>
          <a:p>
            <a:pPr>
              <a:buNone/>
            </a:pPr>
            <a:r>
              <a:rPr lang="en-US" dirty="0" smtClean="0"/>
              <a:t>	Lance and Flush, allow Oxygen contact</a:t>
            </a:r>
          </a:p>
          <a:p>
            <a:pPr>
              <a:buNone/>
            </a:pPr>
            <a:r>
              <a:rPr lang="en-US" dirty="0" smtClean="0"/>
              <a:t>	Baytril (5-10 mg/kg) IM  and Na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Other Antibiotics for Lower limb infections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Uniprim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	1 scoop per 1100 lbs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Nuflor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	3cc per 100 lbs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Excede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	3 cc per 100 lbs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Chlortetracycline in feed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" name="Content Placeholder 8" descr="IMG_11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905000"/>
            <a:ext cx="44958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Questions ???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brand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676400"/>
            <a:ext cx="5638800" cy="4648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Overview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Common Infections </a:t>
            </a:r>
          </a:p>
          <a:p>
            <a:pPr>
              <a:buNone/>
            </a:pPr>
            <a:r>
              <a:rPr lang="en-US" dirty="0" smtClean="0"/>
              <a:t>	Foot</a:t>
            </a:r>
          </a:p>
          <a:p>
            <a:pPr>
              <a:buNone/>
            </a:pPr>
            <a:r>
              <a:rPr lang="en-US" dirty="0" smtClean="0"/>
              <a:t>	Leg</a:t>
            </a:r>
          </a:p>
          <a:p>
            <a:pPr>
              <a:buNone/>
            </a:pPr>
            <a:r>
              <a:rPr lang="en-US" dirty="0" smtClean="0"/>
              <a:t>	Mouth</a:t>
            </a:r>
          </a:p>
          <a:p>
            <a:pPr>
              <a:buNone/>
            </a:pPr>
            <a:r>
              <a:rPr lang="en-US" dirty="0" smtClean="0"/>
              <a:t>Causes</a:t>
            </a:r>
          </a:p>
          <a:p>
            <a:pPr>
              <a:buNone/>
            </a:pPr>
            <a:r>
              <a:rPr lang="en-US" dirty="0" smtClean="0"/>
              <a:t>Etiological agents</a:t>
            </a:r>
          </a:p>
          <a:p>
            <a:pPr>
              <a:buNone/>
            </a:pPr>
            <a:r>
              <a:rPr lang="en-US" dirty="0" smtClean="0"/>
              <a:t>Prevention</a:t>
            </a:r>
          </a:p>
          <a:p>
            <a:pPr>
              <a:buNone/>
            </a:pPr>
            <a:r>
              <a:rPr lang="en-US" dirty="0" smtClean="0"/>
              <a:t>Treatment</a:t>
            </a:r>
          </a:p>
          <a:p>
            <a:pPr>
              <a:buNone/>
            </a:pPr>
            <a:r>
              <a:rPr lang="en-US" dirty="0" smtClean="0"/>
              <a:t>Antibiotics used</a:t>
            </a:r>
            <a:endParaRPr lang="en-US" dirty="0"/>
          </a:p>
        </p:txBody>
      </p:sp>
      <p:pic>
        <p:nvPicPr>
          <p:cNvPr id="10" name="Content Placeholder 9" descr="deer 0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46237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Necrobacillosis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Common Bacterial Isolate</a:t>
            </a:r>
          </a:p>
          <a:p>
            <a:pPr>
              <a:buNone/>
            </a:pPr>
            <a:r>
              <a:rPr lang="en-US" dirty="0" smtClean="0"/>
              <a:t>	Fusobacterium necrophorum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Locations:</a:t>
            </a:r>
          </a:p>
          <a:p>
            <a:pPr>
              <a:buNone/>
            </a:pPr>
            <a:r>
              <a:rPr lang="en-US" dirty="0" smtClean="0"/>
              <a:t>	Foot and lower limbs</a:t>
            </a:r>
          </a:p>
          <a:p>
            <a:pPr>
              <a:buNone/>
            </a:pPr>
            <a:r>
              <a:rPr lang="en-US" dirty="0" smtClean="0"/>
              <a:t>		“Foot Rot”</a:t>
            </a:r>
          </a:p>
          <a:p>
            <a:pPr>
              <a:buNone/>
            </a:pPr>
            <a:r>
              <a:rPr lang="en-US" dirty="0" smtClean="0"/>
              <a:t>	Mouth and mandible</a:t>
            </a:r>
          </a:p>
          <a:p>
            <a:pPr>
              <a:buNone/>
            </a:pPr>
            <a:r>
              <a:rPr lang="en-US" dirty="0" smtClean="0"/>
              <a:t>		“Trench mouth”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3809999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Fusobacterium Necrophorum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Anaerobic bacteria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Commonly found in GI tract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Cases increase as fecal contamination builds up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Difficult to manage ???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Causes of Foot Rot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Trauma</a:t>
            </a:r>
          </a:p>
          <a:p>
            <a:pPr>
              <a:buNone/>
            </a:pPr>
            <a:r>
              <a:rPr lang="en-US" dirty="0" smtClean="0"/>
              <a:t>	Most common lameness in deer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Environmental</a:t>
            </a:r>
          </a:p>
          <a:p>
            <a:pPr>
              <a:buNone/>
            </a:pPr>
            <a:r>
              <a:rPr lang="en-US" dirty="0" smtClean="0"/>
              <a:t>	Wet environment</a:t>
            </a:r>
          </a:p>
          <a:p>
            <a:pPr>
              <a:buNone/>
            </a:pPr>
            <a:r>
              <a:rPr lang="en-US" dirty="0" smtClean="0"/>
              <a:t> 	Crowded pens- fecal 	contamination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Snake Bites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Treatment 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Preventative vs Medical/ Surgical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7"/>
            <a:ext cx="5181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dirty="0" smtClean="0"/>
              <a:t>Preventative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Pen management</a:t>
            </a:r>
          </a:p>
          <a:p>
            <a:pPr>
              <a:buNone/>
            </a:pPr>
            <a:r>
              <a:rPr lang="en-US" dirty="0" smtClean="0"/>
              <a:t>		Prevent  overcrowding</a:t>
            </a:r>
          </a:p>
          <a:p>
            <a:pPr>
              <a:buNone/>
            </a:pPr>
            <a:r>
              <a:rPr lang="en-US" dirty="0" smtClean="0"/>
              <a:t>		Lyme the pens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Vaccination</a:t>
            </a:r>
          </a:p>
          <a:p>
            <a:pPr>
              <a:buNone/>
            </a:pPr>
            <a:r>
              <a:rPr lang="en-US" dirty="0" smtClean="0"/>
              <a:t>		Fusogard- 1 cc IM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" name="Content Placeholder 8" descr="kodak 0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286000"/>
            <a:ext cx="34290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Treatment of Foot Rot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500" dirty="0" smtClean="0"/>
              <a:t>Medical</a:t>
            </a:r>
          </a:p>
          <a:p>
            <a:pPr>
              <a:buNone/>
            </a:pPr>
            <a:r>
              <a:rPr lang="en-US" sz="3200" dirty="0" smtClean="0"/>
              <a:t>	</a:t>
            </a:r>
          </a:p>
          <a:p>
            <a:pPr>
              <a:buNone/>
            </a:pPr>
            <a:r>
              <a:rPr lang="en-US" sz="3800" dirty="0" smtClean="0"/>
              <a:t>Interdigital  space injection</a:t>
            </a:r>
          </a:p>
          <a:p>
            <a:pPr>
              <a:buNone/>
            </a:pPr>
            <a:r>
              <a:rPr lang="en-US" sz="3600" dirty="0" smtClean="0"/>
              <a:t>		Tetradure			5 cc per 100lbs IM 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Regional Perfusion</a:t>
            </a:r>
          </a:p>
          <a:p>
            <a:pPr>
              <a:buNone/>
            </a:pPr>
            <a:r>
              <a:rPr lang="en-US" sz="3600" dirty="0" smtClean="0"/>
              <a:t>		Naxcel- 5 cc per 			100 lbs</a:t>
            </a:r>
          </a:p>
          <a:p>
            <a:pPr>
              <a:buNone/>
            </a:pPr>
            <a:r>
              <a:rPr lang="en-US" sz="3800" dirty="0" smtClean="0"/>
              <a:t>Bandaging</a:t>
            </a:r>
          </a:p>
          <a:p>
            <a:pPr>
              <a:buNone/>
            </a:pPr>
            <a:r>
              <a:rPr lang="en-US" sz="3400" dirty="0" smtClean="0"/>
              <a:t>	Epsom salt / iodine</a:t>
            </a:r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5" name="Content Placeholder 4" descr="kodak 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Regional Perfusion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Digital artery</a:t>
            </a:r>
          </a:p>
          <a:p>
            <a:pPr lvl="1"/>
            <a:r>
              <a:rPr lang="en-US" dirty="0" smtClean="0"/>
              <a:t>10 minutes</a:t>
            </a:r>
          </a:p>
          <a:p>
            <a:pPr lvl="1"/>
            <a:r>
              <a:rPr lang="en-US" dirty="0" smtClean="0"/>
              <a:t>5 cc Naxcel per 100 lbs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Unresponsive Cases</a:t>
            </a:r>
          </a:p>
          <a:p>
            <a:pPr lvl="1">
              <a:buNone/>
            </a:pPr>
            <a:r>
              <a:rPr lang="en-US" dirty="0" smtClean="0"/>
              <a:t>	Sodium Iodide</a:t>
            </a:r>
          </a:p>
          <a:p>
            <a:pPr lvl="1">
              <a:buNone/>
            </a:pPr>
            <a:r>
              <a:rPr lang="en-US" dirty="0" smtClean="0"/>
              <a:t>		12cc per 100 lbs IV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4664"/>
            <a:ext cx="4038600" cy="42170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Surgical Treatment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IMPORATANT !!!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Radiograph if no response after 1</a:t>
            </a:r>
            <a:r>
              <a:rPr lang="en-US" baseline="30000" dirty="0" smtClean="0"/>
              <a:t>st</a:t>
            </a:r>
            <a:r>
              <a:rPr lang="en-US" dirty="0" smtClean="0"/>
              <a:t> treatment (7 days)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Portable/Digital Radiograph unit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Surgical Debridement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Digit Amputation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	Use PDS suture 	only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06362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477</TotalTime>
  <Words>127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Common Foot/ Leg Problems</vt:lpstr>
      <vt:lpstr>Overview</vt:lpstr>
      <vt:lpstr>Necrobacillosis</vt:lpstr>
      <vt:lpstr>Fusobacterium Necrophorum</vt:lpstr>
      <vt:lpstr>Causes of Foot Rot</vt:lpstr>
      <vt:lpstr>Treatment : Preventative vs Medical/ Surgical   </vt:lpstr>
      <vt:lpstr> Treatment of Foot Rot</vt:lpstr>
      <vt:lpstr>Regional Perfusion</vt:lpstr>
      <vt:lpstr>Surgical Treatment</vt:lpstr>
      <vt:lpstr>Necrobacillosis of the Mouth</vt:lpstr>
      <vt:lpstr>Lower Limb Infections</vt:lpstr>
      <vt:lpstr>Treatment</vt:lpstr>
      <vt:lpstr>Antibiotics</vt:lpstr>
      <vt:lpstr>Food For Thought</vt:lpstr>
      <vt:lpstr>Common Foot and Mouth Problems</vt:lpstr>
      <vt:lpstr>Leg Problems</vt:lpstr>
      <vt:lpstr>Other Antibiotics for Lower limb infections</vt:lpstr>
      <vt:lpstr>Questions 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Foot Problems</dc:title>
  <dc:creator>Joe</dc:creator>
  <cp:lastModifiedBy>Dr Joe Ables</cp:lastModifiedBy>
  <cp:revision>41</cp:revision>
  <dcterms:created xsi:type="dcterms:W3CDTF">2010-02-16T14:59:11Z</dcterms:created>
  <dcterms:modified xsi:type="dcterms:W3CDTF">2017-02-16T18:50:42Z</dcterms:modified>
</cp:coreProperties>
</file>